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848600" cy="192405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</a:rPr>
              <a:t>Practicing Development Communication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 4 (</a:t>
            </a:r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PPT </a:t>
            </a:r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Paper: Development Communication</a:t>
            </a:r>
            <a:b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Course: BJMC, Semester: II</a:t>
            </a:r>
            <a:b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Institution: DSPMU, Ranchi</a:t>
            </a:r>
            <a:b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Teacher: Sumedha Chaudhury </a:t>
            </a:r>
            <a:endParaRPr lang="en-IN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2) Understanding the audience</a:t>
            </a:r>
            <a:endParaRPr lang="en-IN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second point of practicing Dev Com is about understanding the target audience.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the heart of all communication lies the ambition to reach an audience. Communication by governments and state institutions (even beyond development co-operation) has never been simple, as it involves complex matters that are not easy to present in an appealing way. </a:t>
            </a:r>
          </a:p>
          <a:p>
            <a:pPr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Moreover, with a broad and diverse audience to reach, the task can be daunting.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Tips on how to understand audience are as following: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look at what factors underlie public attitudes towards development co-operation, and what the numbers in the polls suggest about the effectiveness of commonly deployed communication strategies.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b) With reference to communication with sceptical audiences, to see what role audience segmentation can play and how this enables smarter and more effective communication.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c) Look at how the practice of development communication can further stimulate greater engagement between and among different audience segments</a:t>
            </a:r>
            <a:r>
              <a:rPr lang="en-IN" dirty="0" smtClean="0"/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to be noted that while understanding the audience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key barriers like constraints of time and money,  widespread perceptions and corruption are dealt with. 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Practicing Development Communication Unit 4 (PPT 3)</vt:lpstr>
      <vt:lpstr>2) Understanding the audience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Development Communication Unit 4 (PPT 2)</dc:title>
  <dc:creator>Admin</dc:creator>
  <cp:lastModifiedBy>Admin</cp:lastModifiedBy>
  <cp:revision>9</cp:revision>
  <dcterms:created xsi:type="dcterms:W3CDTF">2006-08-16T00:00:00Z</dcterms:created>
  <dcterms:modified xsi:type="dcterms:W3CDTF">2020-06-16T06:44:05Z</dcterms:modified>
</cp:coreProperties>
</file>